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</p:sldMasterIdLst>
  <p:notesMasterIdLst>
    <p:notesMasterId r:id="rId24"/>
  </p:notesMasterIdLst>
  <p:sldIdLst>
    <p:sldId id="276" r:id="rId4"/>
    <p:sldId id="289" r:id="rId5"/>
    <p:sldId id="258" r:id="rId6"/>
    <p:sldId id="318" r:id="rId7"/>
    <p:sldId id="320" r:id="rId8"/>
    <p:sldId id="356" r:id="rId9"/>
    <p:sldId id="381" r:id="rId10"/>
    <p:sldId id="367" r:id="rId11"/>
    <p:sldId id="384" r:id="rId12"/>
    <p:sldId id="385" r:id="rId13"/>
    <p:sldId id="386" r:id="rId14"/>
    <p:sldId id="309" r:id="rId15"/>
    <p:sldId id="357" r:id="rId16"/>
    <p:sldId id="333" r:id="rId17"/>
    <p:sldId id="334" r:id="rId18"/>
    <p:sldId id="387" r:id="rId19"/>
    <p:sldId id="394" r:id="rId20"/>
    <p:sldId id="395" r:id="rId21"/>
    <p:sldId id="398" r:id="rId22"/>
    <p:sldId id="265" r:id="rId23"/>
  </p:sldIdLst>
  <p:sldSz cx="9144000" cy="6858000" type="screen4x3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>
          <p15:clr>
            <a:srgbClr val="A4A3A4"/>
          </p15:clr>
        </p15:guide>
        <p15:guide id="2" pos="279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62"/>
      </p:cViewPr>
      <p:guideLst>
        <p:guide orient="horz" pos="2180"/>
        <p:guide pos="279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F29E99-3E79-43A3-8659-A377B19AAD7F}" type="datetimeFigureOut">
              <a:rPr lang="vi-VN" smtClean="0"/>
              <a:t>12/12/2021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3F7864-6533-4155-B01C-21AC5B328D06}" type="slidenum">
              <a:rPr lang="vi-VN" smtClean="0"/>
              <a:t>‹#›</a:t>
            </a:fld>
            <a:endParaRPr 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8192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16387" name="文本占位符 8192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16388" name="灯片编号占位符 1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DD42F200-918A-4DAC-9231-D77F68E65326}" type="slidenum">
              <a:rPr lang="en-US" altLang="zh-CN" smtClean="0">
                <a:solidFill>
                  <a:prstClr val="black"/>
                </a:solidFill>
              </a:rPr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70657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18435" name="文本占位符 70658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18436" name="灯片编号占位符 1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3738AAF3-D7BE-43D4-AF49-8F9850F41A5F}" type="slidenum">
              <a:rPr lang="en-US" altLang="zh-CN" smtClean="0">
                <a:solidFill>
                  <a:prstClr val="black"/>
                </a:solidFill>
              </a:rPr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5397C-21DE-4D00-9848-34E16C853249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t>12/12/2021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E22ED-789E-4BDA-83F5-003B8B4BB315}" type="slidenum">
              <a:rPr lang="vi-VN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5397C-21DE-4D00-9848-34E16C853249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t>12/12/2021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E22ED-789E-4BDA-83F5-003B8B4BB315}" type="slidenum">
              <a:rPr lang="vi-VN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5397C-21DE-4D00-9848-34E16C853249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t>12/12/2021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E22ED-789E-4BDA-83F5-003B8B4BB315}" type="slidenum">
              <a:rPr lang="vi-VN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1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9A5AC-3BAA-4C74-B990-43D6F31CA60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12/12/2021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D003F-5938-4F86-871B-81B7E463AA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9A5AC-3BAA-4C74-B990-43D6F31CA60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12/12/2021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D003F-5938-4F86-871B-81B7E463AA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9A5AC-3BAA-4C74-B990-43D6F31CA60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12/12/2021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D003F-5938-4F86-871B-81B7E463AA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9A5AC-3BAA-4C74-B990-43D6F31CA60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12/12/2021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D003F-5938-4F86-871B-81B7E463AA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9A5AC-3BAA-4C74-B990-43D6F31CA60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12/12/2021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D003F-5938-4F86-871B-81B7E463AA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9A5AC-3BAA-4C74-B990-43D6F31CA60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12/12/2021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D003F-5938-4F86-871B-81B7E463AA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9A5AC-3BAA-4C74-B990-43D6F31CA60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12/12/2021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D003F-5938-4F86-871B-81B7E463AA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9A5AC-3BAA-4C74-B990-43D6F31CA60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12/12/2021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D003F-5938-4F86-871B-81B7E463AA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5397C-21DE-4D00-9848-34E16C853249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t>12/12/2021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E22ED-789E-4BDA-83F5-003B8B4BB315}" type="slidenum">
              <a:rPr lang="vi-VN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9A5AC-3BAA-4C74-B990-43D6F31CA60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12/12/2021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D003F-5938-4F86-871B-81B7E463AA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9A5AC-3BAA-4C74-B990-43D6F31CA60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12/12/2021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D003F-5938-4F86-871B-81B7E463AA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4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4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9A5AC-3BAA-4C74-B990-43D6F31CA60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12/12/2021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D003F-5938-4F86-871B-81B7E463AA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93BEE-2D51-4DD1-992E-5E0C053B10D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t>12/12/2021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F9796-80B3-4FE1-9E13-B3D8AC31F56B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93BEE-2D51-4DD1-992E-5E0C053B10D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t>12/12/2021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F9796-80B3-4FE1-9E13-B3D8AC31F56B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93BEE-2D51-4DD1-992E-5E0C053B10D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t>12/12/2021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F9796-80B3-4FE1-9E13-B3D8AC31F56B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93BEE-2D51-4DD1-992E-5E0C053B10D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t>12/12/2021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F9796-80B3-4FE1-9E13-B3D8AC31F56B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93BEE-2D51-4DD1-992E-5E0C053B10D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t>12/12/2021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F9796-80B3-4FE1-9E13-B3D8AC31F56B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93BEE-2D51-4DD1-992E-5E0C053B10D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t>12/12/2021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F9796-80B3-4FE1-9E13-B3D8AC31F56B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93BEE-2D51-4DD1-992E-5E0C053B10D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t>12/12/2021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F9796-80B3-4FE1-9E13-B3D8AC31F56B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5397C-21DE-4D00-9848-34E16C853249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t>12/12/2021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E22ED-789E-4BDA-83F5-003B8B4BB315}" type="slidenum">
              <a:rPr lang="vi-VN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93BEE-2D51-4DD1-992E-5E0C053B10D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t>12/12/2021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F9796-80B3-4FE1-9E13-B3D8AC31F56B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93BEE-2D51-4DD1-992E-5E0C053B10D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t>12/12/2021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F9796-80B3-4FE1-9E13-B3D8AC31F56B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93BEE-2D51-4DD1-992E-5E0C053B10D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t>12/12/2021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F9796-80B3-4FE1-9E13-B3D8AC31F56B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93BEE-2D51-4DD1-992E-5E0C053B10D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t>12/12/2021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F9796-80B3-4FE1-9E13-B3D8AC31F56B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5397C-21DE-4D00-9848-34E16C853249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t>12/12/2021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E22ED-789E-4BDA-83F5-003B8B4BB315}" type="slidenum">
              <a:rPr lang="vi-VN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5397C-21DE-4D00-9848-34E16C853249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t>12/12/2021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E22ED-789E-4BDA-83F5-003B8B4BB315}" type="slidenum">
              <a:rPr lang="vi-VN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5397C-21DE-4D00-9848-34E16C853249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t>12/12/2021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E22ED-789E-4BDA-83F5-003B8B4BB315}" type="slidenum">
              <a:rPr lang="vi-VN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5397C-21DE-4D00-9848-34E16C853249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t>12/12/2021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E22ED-789E-4BDA-83F5-003B8B4BB315}" type="slidenum">
              <a:rPr lang="vi-VN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5397C-21DE-4D00-9848-34E16C853249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t>12/12/2021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E22ED-789E-4BDA-83F5-003B8B4BB315}" type="slidenum">
              <a:rPr lang="vi-VN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5397C-21DE-4D00-9848-34E16C853249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t>12/12/2021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E22ED-789E-4BDA-83F5-003B8B4BB315}" type="slidenum">
              <a:rPr lang="vi-VN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5397C-21DE-4D00-9848-34E16C853249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t>12/12/2021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BE22ED-789E-4BDA-83F5-003B8B4BB315}" type="slidenum">
              <a:rPr lang="vi-VN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FFFF"/>
            </a:gs>
            <a:gs pos="100000">
              <a:srgbClr val="FFFF0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99A5AC-3BAA-4C74-B990-43D6F31CA60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12/12/2021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DD003F-5938-4F86-871B-81B7E463AA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893BEE-2D51-4DD1-992E-5E0C053B10D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t>12/12/2021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BF9796-80B3-4FE1-9E13-B3D8AC31F56B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2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/>
          <p:nvPr/>
        </p:nvSpPr>
        <p:spPr>
          <a:xfrm>
            <a:off x="891540" y="620395"/>
            <a:ext cx="7360285" cy="64516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60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CHUYÊN BIỆT QUẬN 10</a:t>
            </a:r>
          </a:p>
        </p:txBody>
      </p:sp>
      <p:sp>
        <p:nvSpPr>
          <p:cNvPr id="5" name="Text Box 4"/>
          <p:cNvSpPr txBox="1"/>
          <p:nvPr/>
        </p:nvSpPr>
        <p:spPr>
          <a:xfrm>
            <a:off x="1265555" y="1916430"/>
            <a:ext cx="718566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  <a:defRPr/>
            </a:pPr>
            <a:r>
              <a:rPr lang="en-US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MÔN : TỰ NHIÊN VÀ XÃ HỘI</a:t>
            </a:r>
          </a:p>
          <a:p>
            <a:pPr algn="ctr">
              <a:spcAft>
                <a:spcPts val="1200"/>
              </a:spcAft>
              <a:defRPr/>
            </a:pPr>
            <a:r>
              <a:rPr lang="en-US" sz="4400" b="1">
                <a:solidFill>
                  <a:srgbClr val="0070C0"/>
                </a:solidFill>
              </a:rPr>
              <a:t>LỚP : MỘT B4</a:t>
            </a:r>
          </a:p>
        </p:txBody>
      </p:sp>
      <p:sp>
        <p:nvSpPr>
          <p:cNvPr id="6" name="Flowchart: Process 5"/>
          <p:cNvSpPr/>
          <p:nvPr/>
        </p:nvSpPr>
        <p:spPr>
          <a:xfrm>
            <a:off x="2987675" y="4364990"/>
            <a:ext cx="5594985" cy="925195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/>
              <a:t>GV: NGUYỄN BÙI CẨM TÚ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5" grpId="0"/>
      <p:bldP spid="5" grpId="1"/>
      <p:bldP spid="6" grpId="0" bldLvl="0" animBg="1"/>
      <p:bldP spid="6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inh nền xanh lá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495"/>
            <a:ext cx="10337165" cy="6811010"/>
          </a:xfrm>
          <a:prstGeom prst="rect">
            <a:avLst/>
          </a:prstGeom>
        </p:spPr>
      </p:pic>
      <p:pic>
        <p:nvPicPr>
          <p:cNvPr id="3" name="Picture 2" descr="co nhi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555" y="430530"/>
            <a:ext cx="10165715" cy="6403340"/>
          </a:xfrm>
          <a:prstGeom prst="rect">
            <a:avLst/>
          </a:prstGeom>
        </p:spPr>
      </p:pic>
      <p:sp>
        <p:nvSpPr>
          <p:cNvPr id="4" name="Oval Callout 3"/>
          <p:cNvSpPr/>
          <p:nvPr/>
        </p:nvSpPr>
        <p:spPr>
          <a:xfrm>
            <a:off x="179705" y="1484630"/>
            <a:ext cx="1511935" cy="647700"/>
          </a:xfrm>
          <a:prstGeom prst="wedgeEllipseCallout">
            <a:avLst>
              <a:gd name="adj1" fmla="val 27614"/>
              <a:gd name="adj2" fmla="val 16500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cô Nhi</a:t>
            </a: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o phuong t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620" y="48260"/>
            <a:ext cx="8890635" cy="6656070"/>
          </a:xfrm>
          <a:prstGeom prst="rect">
            <a:avLst/>
          </a:prstGeom>
        </p:spPr>
      </p:pic>
      <p:sp>
        <p:nvSpPr>
          <p:cNvPr id="3" name="Oval Callout 2"/>
          <p:cNvSpPr/>
          <p:nvPr/>
        </p:nvSpPr>
        <p:spPr>
          <a:xfrm>
            <a:off x="6876415" y="1772920"/>
            <a:ext cx="1871980" cy="720090"/>
          </a:xfrm>
          <a:prstGeom prst="wedgeEllipseCallout">
            <a:avLst>
              <a:gd name="adj1" fmla="val -44097"/>
              <a:gd name="adj2" fmla="val 11472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cô Phương dạy thể dục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o_ve-removebg-preview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405" y="60325"/>
            <a:ext cx="8093075" cy="6859270"/>
          </a:xfrm>
          <a:prstGeom prst="rect">
            <a:avLst/>
          </a:prstGeom>
        </p:spPr>
      </p:pic>
      <p:sp>
        <p:nvSpPr>
          <p:cNvPr id="6" name="Oval Callout 5"/>
          <p:cNvSpPr/>
          <p:nvPr/>
        </p:nvSpPr>
        <p:spPr>
          <a:xfrm>
            <a:off x="6083935" y="116840"/>
            <a:ext cx="2496820" cy="1423670"/>
          </a:xfrm>
          <a:prstGeom prst="wedgeEllipseCallout">
            <a:avLst>
              <a:gd name="adj1" fmla="val -82502"/>
              <a:gd name="adj2" fmla="val 46991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chú bảo vệ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o phục vụ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1275" y="0"/>
            <a:ext cx="5928360" cy="6858000"/>
          </a:xfrm>
          <a:prstGeom prst="rect">
            <a:avLst/>
          </a:prstGeom>
        </p:spPr>
      </p:pic>
      <p:sp>
        <p:nvSpPr>
          <p:cNvPr id="5" name="Oval Callout 4"/>
          <p:cNvSpPr/>
          <p:nvPr/>
        </p:nvSpPr>
        <p:spPr>
          <a:xfrm>
            <a:off x="6083935" y="476885"/>
            <a:ext cx="2304415" cy="1223645"/>
          </a:xfrm>
          <a:prstGeom prst="wedgeEllipseCallout">
            <a:avLst>
              <a:gd name="adj1" fmla="val -81496"/>
              <a:gd name="adj2" fmla="val 109782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cô Dung phục vụ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xplosion 1 6"/>
          <p:cNvSpPr/>
          <p:nvPr/>
        </p:nvSpPr>
        <p:spPr>
          <a:xfrm>
            <a:off x="323850" y="548640"/>
            <a:ext cx="8714105" cy="5259705"/>
          </a:xfrm>
          <a:prstGeom prst="irregularSeal1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 sinh nghỉ giải lao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aby-shark-dance-babyshark-most-viewed-video-animal-songs-pinkfong-songs-for-children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0805" y="167640"/>
            <a:ext cx="8984615" cy="6065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/>
          <p:nvPr/>
        </p:nvSpPr>
        <p:spPr>
          <a:xfrm>
            <a:off x="35560" y="0"/>
            <a:ext cx="25781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Ứng xử trong trường học</a:t>
            </a:r>
          </a:p>
        </p:txBody>
      </p:sp>
      <p:pic>
        <p:nvPicPr>
          <p:cNvPr id="12290" name="Picture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3030" y="519430"/>
            <a:ext cx="8952865" cy="62223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315" y="116840"/>
            <a:ext cx="8983345" cy="6708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xin loi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945" y="31115"/>
            <a:ext cx="9076690" cy="6707505"/>
          </a:xfrm>
          <a:prstGeom prst="rect">
            <a:avLst/>
          </a:prstGeom>
        </p:spPr>
      </p:pic>
      <p:sp>
        <p:nvSpPr>
          <p:cNvPr id="6" name="Oval Callout 5"/>
          <p:cNvSpPr/>
          <p:nvPr/>
        </p:nvSpPr>
        <p:spPr>
          <a:xfrm>
            <a:off x="3564255" y="2276475"/>
            <a:ext cx="1871980" cy="1152525"/>
          </a:xfrm>
          <a:prstGeom prst="wedgeEllipseCallout">
            <a:avLst>
              <a:gd name="adj1" fmla="val 32564"/>
              <a:gd name="adj2" fmla="val 7793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/>
              <a:t>xin lỗi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 descr="xin loi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40798" y="3814110"/>
            <a:ext cx="4327552" cy="2546471"/>
          </a:xfrm>
          <a:prstGeom prst="rect">
            <a:avLst/>
          </a:prstGeom>
        </p:spPr>
      </p:pic>
      <p:pic>
        <p:nvPicPr>
          <p:cNvPr id="12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107" y="669613"/>
            <a:ext cx="3588439" cy="257665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0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0041" y="723848"/>
            <a:ext cx="3752141" cy="260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Content Placeholder 13" descr="giành đồ chơi"/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5190895" y="3849202"/>
            <a:ext cx="3651287" cy="2546472"/>
          </a:xfrm>
          <a:prstGeom prst="rect">
            <a:avLst/>
          </a:prstGeom>
        </p:spPr>
      </p:pic>
      <p:sp>
        <p:nvSpPr>
          <p:cNvPr id="16" name="Rectangles 15"/>
          <p:cNvSpPr/>
          <p:nvPr/>
        </p:nvSpPr>
        <p:spPr>
          <a:xfrm>
            <a:off x="2113914" y="3317771"/>
            <a:ext cx="485140" cy="30607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s 16"/>
          <p:cNvSpPr/>
          <p:nvPr/>
        </p:nvSpPr>
        <p:spPr>
          <a:xfrm>
            <a:off x="6767955" y="3446780"/>
            <a:ext cx="360045" cy="2882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s 17"/>
          <p:cNvSpPr/>
          <p:nvPr/>
        </p:nvSpPr>
        <p:spPr>
          <a:xfrm>
            <a:off x="2212657" y="6448086"/>
            <a:ext cx="360045" cy="2882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s 18"/>
          <p:cNvSpPr/>
          <p:nvPr/>
        </p:nvSpPr>
        <p:spPr>
          <a:xfrm>
            <a:off x="6910067" y="6509806"/>
            <a:ext cx="360045" cy="2882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 Box 19"/>
          <p:cNvSpPr txBox="1"/>
          <p:nvPr/>
        </p:nvSpPr>
        <p:spPr>
          <a:xfrm>
            <a:off x="323528" y="127000"/>
            <a:ext cx="792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HS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ô      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ectangles 20"/>
          <p:cNvSpPr/>
          <p:nvPr/>
        </p:nvSpPr>
        <p:spPr>
          <a:xfrm>
            <a:off x="3275598" y="299783"/>
            <a:ext cx="288290" cy="2159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" name="Straight Connector 1"/>
          <p:cNvCxnSpPr/>
          <p:nvPr/>
        </p:nvCxnSpPr>
        <p:spPr>
          <a:xfrm>
            <a:off x="2159828" y="3341614"/>
            <a:ext cx="432435" cy="2882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 flipV="1">
            <a:off x="2140267" y="3346322"/>
            <a:ext cx="432435" cy="2882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s 5"/>
          <p:cNvSpPr/>
          <p:nvPr/>
        </p:nvSpPr>
        <p:spPr>
          <a:xfrm>
            <a:off x="3347864" y="548680"/>
            <a:ext cx="2306320" cy="4324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Ôn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cũ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s 1"/>
          <p:cNvSpPr/>
          <p:nvPr/>
        </p:nvSpPr>
        <p:spPr>
          <a:xfrm>
            <a:off x="539552" y="1916832"/>
            <a:ext cx="8064896" cy="208470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HS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/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orient="vert"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64541" descr="封面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4769"/>
            <a:ext cx="9252520" cy="684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45" name="图片 64544" descr="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9358" y="1604968"/>
            <a:ext cx="1260872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46" name="图片 64545" descr="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4015" y="1095375"/>
            <a:ext cx="9252519" cy="1152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47" name="图片 64546" descr="1-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5803" y="301630"/>
            <a:ext cx="1413272" cy="11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48" name="图片 64547" descr="1-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1" y="301625"/>
            <a:ext cx="956072" cy="78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34" name="文本框 64533"/>
          <p:cNvSpPr txBox="1">
            <a:spLocks noChangeArrowheads="1"/>
          </p:cNvSpPr>
          <p:nvPr/>
        </p:nvSpPr>
        <p:spPr bwMode="auto">
          <a:xfrm>
            <a:off x="2155801" y="3582938"/>
            <a:ext cx="5368527" cy="885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5733" tIns="27866" rIns="55733" bIns="2786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5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Tạm biệt các em</a:t>
            </a:r>
            <a:endParaRPr lang="zh-CN" altLang="en-US" sz="5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645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645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645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1" dur="5000" fill="hold"/>
                                        <p:tgtEl>
                                          <p:spTgt spid="645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4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4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45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4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4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45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4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4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3" name="图片 73732" descr="PPT素材-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1539"/>
            <a:ext cx="9143999" cy="720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5" name="图片 73734" descr="PPT素材-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7166" y="3819533"/>
            <a:ext cx="2103834" cy="320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71690"/>
          <p:cNvSpPr txBox="1"/>
          <p:nvPr/>
        </p:nvSpPr>
        <p:spPr>
          <a:xfrm rot="19412333">
            <a:off x="1326889" y="2188655"/>
            <a:ext cx="1652771" cy="772868"/>
          </a:xfrm>
          <a:prstGeom prst="rect">
            <a:avLst/>
          </a:prstGeom>
          <a:noFill/>
          <a:ln w="9525">
            <a:noFill/>
          </a:ln>
        </p:spPr>
        <p:txBody>
          <a:bodyPr spcFirstLastPara="1" lIns="55733" tIns="27866" rIns="55733" bIns="27866" numCol="1">
            <a:prstTxWarp prst="textArchUp">
              <a:avLst>
                <a:gd name="adj" fmla="val 11207379"/>
              </a:avLst>
            </a:prstTxWarp>
            <a:spAutoFit/>
          </a:bodyPr>
          <a:lstStyle/>
          <a:p>
            <a:pPr algn="ctr" defTabSz="914400">
              <a:spcBef>
                <a:spcPct val="50000"/>
              </a:spcBef>
              <a:defRPr/>
            </a:pPr>
            <a:r>
              <a:rPr lang="en-US" altLang="zh-CN" sz="36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BÀI 6</a:t>
            </a:r>
            <a:r>
              <a:rPr lang="en-US" altLang="zh-CN" sz="14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800" b="1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algn="ctr" defTabSz="914400">
              <a:spcBef>
                <a:spcPct val="50000"/>
              </a:spcBef>
              <a:defRPr/>
            </a:pPr>
            <a:r>
              <a:rPr lang="en-US" altLang="zh-CN" sz="3600" b="1" dirty="0" err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Tiết</a:t>
            </a:r>
            <a:r>
              <a:rPr lang="en-US" altLang="zh-CN" sz="36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2</a:t>
            </a:r>
            <a:endParaRPr lang="zh-CN" altLang="en-US" sz="3600" b="1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101" name="TextBox 6"/>
          <p:cNvSpPr txBox="1">
            <a:spLocks noChangeArrowheads="1"/>
          </p:cNvSpPr>
          <p:nvPr/>
        </p:nvSpPr>
        <p:spPr bwMode="auto">
          <a:xfrm>
            <a:off x="1115970" y="2996377"/>
            <a:ext cx="7416824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5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HỌC</a:t>
            </a:r>
          </a:p>
          <a:p>
            <a:pPr algn="ctr" eaLnBrk="1" hangingPunct="1"/>
            <a:r>
              <a:rPr lang="en-US" sz="5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 EM</a:t>
            </a: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37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37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37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rizontal Scroll 3"/>
          <p:cNvSpPr/>
          <p:nvPr/>
        </p:nvSpPr>
        <p:spPr>
          <a:xfrm>
            <a:off x="209550" y="1556792"/>
            <a:ext cx="8724900" cy="4752300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sz="2800" dirty="0"/>
              <a:t>-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/>
            <a:r>
              <a:rPr lang="en-US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sym typeface="+mn-ea"/>
              </a:rPr>
              <a:t>- 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Cách ứng xử trong nhà trường:</a:t>
            </a:r>
          </a:p>
          <a:p>
            <a:pPr algn="l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Biết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xin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lỗi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khi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lỗi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Biết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cảm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khi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được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nhận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quà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Biết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chào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thành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viên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nhà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trường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khi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đến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trường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en-US" sz="2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Rectangles 4"/>
          <p:cNvSpPr/>
          <p:nvPr/>
        </p:nvSpPr>
        <p:spPr>
          <a:xfrm>
            <a:off x="1783080" y="332740"/>
            <a:ext cx="5112385" cy="6477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đạt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810" y="191135"/>
            <a:ext cx="9013190" cy="66668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Oval Callout 1"/>
          <p:cNvSpPr/>
          <p:nvPr/>
        </p:nvSpPr>
        <p:spPr>
          <a:xfrm>
            <a:off x="6678930" y="172720"/>
            <a:ext cx="2430780" cy="1311910"/>
          </a:xfrm>
          <a:prstGeom prst="wedgeEllipseCallout">
            <a:avLst>
              <a:gd name="adj1" fmla="val -51619"/>
              <a:gd name="adj2" fmla="val 10130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cô hiệu trưởng</a:t>
            </a:r>
          </a:p>
        </p:txBody>
      </p:sp>
      <p:sp>
        <p:nvSpPr>
          <p:cNvPr id="3" name="Text Box 2"/>
          <p:cNvSpPr txBox="1"/>
          <p:nvPr/>
        </p:nvSpPr>
        <p:spPr>
          <a:xfrm>
            <a:off x="179705" y="191135"/>
            <a:ext cx="3804920" cy="3683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Trường học có những ai?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ldLvl="0" animBg="1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60" y="-95885"/>
            <a:ext cx="8977630" cy="68459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Oval Callout 1"/>
          <p:cNvSpPr/>
          <p:nvPr/>
        </p:nvSpPr>
        <p:spPr>
          <a:xfrm>
            <a:off x="6740525" y="116840"/>
            <a:ext cx="2348865" cy="1228725"/>
          </a:xfrm>
          <a:prstGeom prst="wedgeEllipseCallout">
            <a:avLst>
              <a:gd name="adj1" fmla="val -54001"/>
              <a:gd name="adj2" fmla="val 12266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cô hiệu phó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inh nen lá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co phuo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" y="135255"/>
            <a:ext cx="8961120" cy="6574790"/>
          </a:xfrm>
          <a:prstGeom prst="rect">
            <a:avLst/>
          </a:prstGeom>
        </p:spPr>
      </p:pic>
      <p:sp>
        <p:nvSpPr>
          <p:cNvPr id="4" name="Oval Callout 3"/>
          <p:cNvSpPr/>
          <p:nvPr/>
        </p:nvSpPr>
        <p:spPr>
          <a:xfrm>
            <a:off x="5652135" y="1052195"/>
            <a:ext cx="2447925" cy="1080770"/>
          </a:xfrm>
          <a:prstGeom prst="wedgeEllipseCallout">
            <a:avLst>
              <a:gd name="adj1" fmla="val -79053"/>
              <a:gd name="adj2" fmla="val 10646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cô Phương 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ảnh tú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5945" y="0"/>
            <a:ext cx="5226050" cy="6858000"/>
          </a:xfrm>
          <a:prstGeom prst="rect">
            <a:avLst/>
          </a:prstGeom>
        </p:spPr>
      </p:pic>
      <p:sp>
        <p:nvSpPr>
          <p:cNvPr id="3" name="Oval Callout 2"/>
          <p:cNvSpPr/>
          <p:nvPr/>
        </p:nvSpPr>
        <p:spPr>
          <a:xfrm>
            <a:off x="6732270" y="332740"/>
            <a:ext cx="2087880" cy="864235"/>
          </a:xfrm>
          <a:prstGeom prst="wedgeEllipseCallout">
            <a:avLst>
              <a:gd name="adj1" fmla="val -110218"/>
              <a:gd name="adj2" fmla="val 20341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Cô Tú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inh nền xanh lá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82600" y="23495"/>
            <a:ext cx="11017250" cy="6811010"/>
          </a:xfrm>
          <a:prstGeom prst="rect">
            <a:avLst/>
          </a:prstGeom>
        </p:spPr>
      </p:pic>
      <p:pic>
        <p:nvPicPr>
          <p:cNvPr id="3" name="Picture 2" descr="co hau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32105" y="303530"/>
            <a:ext cx="10866755" cy="6530975"/>
          </a:xfrm>
          <a:prstGeom prst="rect">
            <a:avLst/>
          </a:prstGeom>
        </p:spPr>
      </p:pic>
      <p:sp>
        <p:nvSpPr>
          <p:cNvPr id="5" name="Oval Callout 4"/>
          <p:cNvSpPr/>
          <p:nvPr/>
        </p:nvSpPr>
        <p:spPr>
          <a:xfrm>
            <a:off x="-180340" y="692785"/>
            <a:ext cx="2520315" cy="1008380"/>
          </a:xfrm>
          <a:prstGeom prst="wedgeEllipseCallout">
            <a:avLst>
              <a:gd name="adj1" fmla="val 23116"/>
              <a:gd name="adj2" fmla="val 14005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/>
              <a:t>cô Hậu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167</Words>
  <Application>Microsoft Office PowerPoint</Application>
  <PresentationFormat>On-screen Show (4:3)</PresentationFormat>
  <Paragraphs>34</Paragraphs>
  <Slides>20</Slides>
  <Notes>3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20</vt:i4>
      </vt:variant>
    </vt:vector>
  </HeadingPairs>
  <TitlesOfParts>
    <vt:vector size="29" baseType="lpstr">
      <vt:lpstr>黑体</vt:lpstr>
      <vt:lpstr>宋体</vt:lpstr>
      <vt:lpstr>Arial</vt:lpstr>
      <vt:lpstr>Calibri</vt:lpstr>
      <vt:lpstr>Calibri Light</vt:lpstr>
      <vt:lpstr>Times New Roman</vt:lpstr>
      <vt:lpstr>1_Office Theme</vt:lpstr>
      <vt:lpstr>2_Office Theme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Lê Thị Kiều Nhi</dc:creator>
  <cp:lastModifiedBy>Administrator</cp:lastModifiedBy>
  <cp:revision>45</cp:revision>
  <dcterms:created xsi:type="dcterms:W3CDTF">2020-09-27T16:39:00Z</dcterms:created>
  <dcterms:modified xsi:type="dcterms:W3CDTF">2021-12-12T14:01:12Z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078FF89D617142E9A5D63DDBDFB03778</vt:lpwstr>
  </property>
  <property fmtid="{D5CDD505-2E9C-101B-9397-08002B2CF9AE}" pid="3" name="KSOProductBuildVer">
    <vt:lpwstr>1033-11.2.0.10382</vt:lpwstr>
  </property>
</Properties>
</file>